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63D99B-0468-4A57-94A6-A8828FC75FDD}" type="datetimeFigureOut">
              <a:rPr lang="en-US" smtClean="0"/>
              <a:t>1/1/2008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6C31BC4-A5AD-4FBC-A9D9-7FB4D7B6313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7176" y="197358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ar-EG" sz="7200" dirty="0" smtClean="0"/>
              <a:t>الميتاداتا </a:t>
            </a:r>
            <a:br>
              <a:rPr lang="ar-EG" sz="7200" dirty="0" smtClean="0"/>
            </a:br>
            <a:r>
              <a:rPr lang="ar-EG" sz="7200" dirty="0"/>
              <a:t/>
            </a:r>
            <a:br>
              <a:rPr lang="ar-EG" sz="7200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31976" y="2971800"/>
            <a:ext cx="6480048" cy="1752600"/>
          </a:xfrm>
        </p:spPr>
        <p:txBody>
          <a:bodyPr>
            <a:normAutofit/>
          </a:bodyPr>
          <a:lstStyle/>
          <a:p>
            <a:pPr algn="ctr" rtl="1"/>
            <a:r>
              <a:rPr lang="ar-EG" sz="4800" b="1" dirty="0" smtClean="0"/>
              <a:t>التعريف</a:t>
            </a:r>
            <a:r>
              <a:rPr lang="ar-EG" sz="4800" dirty="0" smtClean="0"/>
              <a:t> </a:t>
            </a:r>
            <a:endParaRPr lang="en-US" sz="4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67600" y="5799282"/>
            <a:ext cx="609600" cy="609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24400"/>
            <a:ext cx="243840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8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EG" dirty="0"/>
              <a:t>معايير إنشاء </a:t>
            </a:r>
            <a:r>
              <a:rPr lang="ar-EG" dirty="0" smtClean="0"/>
              <a:t>الميتاداتا</a:t>
            </a:r>
          </a:p>
          <a:p>
            <a:pPr algn="r" rtl="1"/>
            <a:r>
              <a:rPr lang="ar-EG" dirty="0" smtClean="0"/>
              <a:t>معيار دبلن كور</a:t>
            </a:r>
          </a:p>
          <a:p>
            <a:pPr algn="r" rtl="1"/>
            <a:r>
              <a:rPr lang="ar-EG" dirty="0" smtClean="0"/>
              <a:t>معيار مارك</a:t>
            </a:r>
          </a:p>
          <a:p>
            <a:pPr algn="r" rtl="1"/>
            <a:r>
              <a:rPr lang="ar-EG" dirty="0" smtClean="0"/>
              <a:t>إنشاء الميتاداتا بالطرق الجاهزة</a:t>
            </a:r>
          </a:p>
          <a:p>
            <a:pPr algn="r" rtl="1"/>
            <a:r>
              <a:rPr lang="ar-EG" dirty="0" smtClean="0"/>
              <a:t>أنواع الميتاداتا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002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1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8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05000"/>
            <a:ext cx="6480048" cy="2301240"/>
          </a:xfrm>
        </p:spPr>
        <p:txBody>
          <a:bodyPr/>
          <a:lstStyle/>
          <a:p>
            <a:r>
              <a:rPr lang="ar-EG" dirty="0" smtClean="0"/>
              <a:t>معيار دبلن كور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6480048" cy="1752600"/>
          </a:xfrm>
        </p:spPr>
        <p:txBody>
          <a:bodyPr>
            <a:normAutofit/>
          </a:bodyPr>
          <a:lstStyle/>
          <a:p>
            <a:pPr algn="ctr" rtl="1"/>
            <a:r>
              <a:rPr lang="ar-EG" sz="3600" dirty="0" smtClean="0"/>
              <a:t>مكوناته</a:t>
            </a:r>
          </a:p>
          <a:p>
            <a:pPr algn="ctr" rtl="1"/>
            <a:r>
              <a:rPr lang="ar-EG" sz="3600" dirty="0" smtClean="0"/>
              <a:t>خصائصه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650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0782" y="2667000"/>
            <a:ext cx="6480048" cy="2301240"/>
          </a:xfrm>
        </p:spPr>
        <p:txBody>
          <a:bodyPr>
            <a:normAutofit/>
          </a:bodyPr>
          <a:lstStyle/>
          <a:p>
            <a:r>
              <a:rPr lang="ar-EG" sz="6600" dirty="0" smtClean="0"/>
              <a:t>معيار مارك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868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01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24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إنشاء </a:t>
            </a:r>
            <a:r>
              <a:rPr lang="ar-EG" dirty="0" err="1" smtClean="0"/>
              <a:t>الميتاداتا</a:t>
            </a:r>
            <a:r>
              <a:rPr lang="ar-EG" dirty="0" smtClean="0"/>
              <a:t> بالطرق الجاهزة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763944"/>
            <a:ext cx="7467600" cy="419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4747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EG" sz="5400" dirty="0" smtClean="0"/>
              <a:t>أنواع الميتاداتا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79346575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29</Words>
  <Application>Microsoft Office PowerPoint</Application>
  <PresentationFormat>On-screen Show (4:3)</PresentationFormat>
  <Paragraphs>13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Technic</vt:lpstr>
      <vt:lpstr>الميتاداتا   </vt:lpstr>
      <vt:lpstr>PowerPoint Presentation</vt:lpstr>
      <vt:lpstr>معيار دبلن كور </vt:lpstr>
      <vt:lpstr>معيار مارك </vt:lpstr>
      <vt:lpstr>PowerPoint Presentation</vt:lpstr>
      <vt:lpstr>إنشاء الميتاداتا بالطرق الجاهزة</vt:lpstr>
      <vt:lpstr>أنواع الميتاداتا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14</cp:revision>
  <dcterms:created xsi:type="dcterms:W3CDTF">2007-12-31T22:03:24Z</dcterms:created>
  <dcterms:modified xsi:type="dcterms:W3CDTF">2007-12-31T23:55:57Z</dcterms:modified>
</cp:coreProperties>
</file>